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useoModerno Medium"/>
      <p:regular r:id="rId15"/>
    </p:embeddedFont>
    <p:embeddedFont>
      <p:font typeface="MuseoModerno Medium"/>
      <p:regular r:id="rId16"/>
    </p:embeddedFont>
    <p:embeddedFont>
      <p:font typeface="MuseoModerno Medium"/>
      <p:regular r:id="rId17"/>
    </p:embeddedFont>
    <p:embeddedFont>
      <p:font typeface="MuseoModerno Medium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830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Retail Sales Analysis: Trends, Seasonality, and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14800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explores retail sales data through exploratory data analysis, seasonality trends, and feature correlations. We identify key sales drivers, holiday impacts, and top-performing stores to inform strategic decisions. Our goal is to optimize inventory, promotions, and forecasting models for improved sales performance.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2013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20899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184463"/>
            <a:ext cx="220801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Shubham Raut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563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Exploratory Data Analysis (EDA)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40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1919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Sales by Store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682365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Barplot shows total weekly sales by store, highlighting high and low performers.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1140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5450919" y="3191947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Sales by Department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4036695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Department-level sales analysis reveals contribution to overall revenue.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7903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656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14731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Seasonality boosts sales; studying top stores can help replicate success; store format impacts profitability.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236" y="435412"/>
            <a:ext cx="6929438" cy="494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Seasonality &amp; Monthly Sales Trends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236" y="1246942"/>
            <a:ext cx="10500360" cy="56692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4236" y="7252692"/>
            <a:ext cx="2178725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Monthly Sales Pattern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554236" y="7658457"/>
            <a:ext cx="6567845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Sales peak in April and July, indicating strong mid-year promotional impact.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54236" y="8054340"/>
            <a:ext cx="6567845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November shows a dip, possibly due to pre-holiday sales lull, followed by recovery in December.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515939" y="7252692"/>
            <a:ext cx="1979414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Holiday Impact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515939" y="7658457"/>
            <a:ext cx="6567845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Boxplot analysis shows increased sales during holidays, useful for demand forecasting and planning.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4848" y="808077"/>
            <a:ext cx="7774305" cy="1223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Correlation Analysis of Sales Factors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84848" y="2324576"/>
            <a:ext cx="7774305" cy="1127522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880467" y="2520196"/>
            <a:ext cx="2885122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Weak Sales Correlations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80467" y="2943344"/>
            <a:ext cx="7383066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Weekly sales show weak correlations with other variables, indicating complex drivers.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84848" y="3647718"/>
            <a:ext cx="7774305" cy="1127522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880467" y="3843337"/>
            <a:ext cx="2582585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Unemployment Effect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80467" y="4266486"/>
            <a:ext cx="7383066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Slight negative correlation (-0.064) suggests sales dip in poor economic conditions.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84848" y="4970859"/>
            <a:ext cx="7774305" cy="1127522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880467" y="5166479"/>
            <a:ext cx="244613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Holiday Flag Impact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80467" y="5589627"/>
            <a:ext cx="7383066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Minimal effect (0.037) on overall sales, indicating holidays alone don't strongly drive sales.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84848" y="6294001"/>
            <a:ext cx="7774305" cy="1127522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14" name="Text 11"/>
          <p:cNvSpPr/>
          <p:nvPr/>
        </p:nvSpPr>
        <p:spPr>
          <a:xfrm>
            <a:off x="880467" y="6489621"/>
            <a:ext cx="244613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Fuel Price &amp; Year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880467" y="6912769"/>
            <a:ext cx="7383066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Strong correlation (0.78) reflects rising fuel costs over time but limited direct sales impact.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5834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Sales Trend and Top Performers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4328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Seasonal Sales Variation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Sales fluctuate seasonally with peaks around holidays and promotional periods.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36246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Top Stores &amp; Departments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Consistent outperformers can be prioritized for inventory and marketing efforts.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Holiday Sales Impact and Demand Forecasting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715697"/>
            <a:ext cx="31369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Holiday Sales Increase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20611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Sales tend to rise during holiday periods, supporting targeted promotions.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Demand Forecasting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87596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Holiday indicators can improve accuracy in sales forecasting models.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Planning Strategies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545818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Focus inventory and marketing around holidays to maximize sales potential.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699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Strategic Recommendations for Sales Growth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83493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31834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Focus on Holidays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673912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Align inventory and promotions with peak holiday seasons for maximum impact.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626531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4626531"/>
            <a:ext cx="33506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Invest in Top Performers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5116949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Prioritize resources for high-performing stores and departments to boost overall sales.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6069568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6069568"/>
            <a:ext cx="38736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Develop Forecasting Models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6559987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month, year, and holiday data as key predictors to improve sales predictions.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71678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Summary and Next Steps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Takeaways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Sales show strong seasonality with holiday peaks.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Top stores and departments drive consistent performance.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Holiday impact on sales is moderate but useful for planning.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targeted promotions during peak months.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Analyze top performers for best practices replication.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Enhance forecasting models with seasonal and holiday data.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2025-05-21T13:19:34Z</dcterms:created>
  <dcterms:modified xsi:type="dcterms:W3CDTF">2025-05-21T13:19:34Z</dcterms:modified>
</cp:coreProperties>
</file>